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D27E2EF-18F9-4506-87D3-09D547AB79EC}"/>
    <pc:docChg chg="modSld">
      <pc:chgData name="Narelle Wheaton" userId="6e1b2b30-480e-4f91-806b-6735d5b9e446" providerId="ADAL" clId="{ED27E2EF-18F9-4506-87D3-09D547AB79EC}" dt="2023-08-05T05:19:42.295" v="18" actId="1076"/>
      <pc:docMkLst>
        <pc:docMk/>
      </pc:docMkLst>
      <pc:sldChg chg="modSp mod">
        <pc:chgData name="Narelle Wheaton" userId="6e1b2b30-480e-4f91-806b-6735d5b9e446" providerId="ADAL" clId="{ED27E2EF-18F9-4506-87D3-09D547AB79EC}" dt="2023-08-05T05:19:29.752" v="15" actId="1076"/>
        <pc:sldMkLst>
          <pc:docMk/>
          <pc:sldMk cId="3897918136" sldId="256"/>
        </pc:sldMkLst>
        <pc:spChg chg="mod">
          <ac:chgData name="Narelle Wheaton" userId="6e1b2b30-480e-4f91-806b-6735d5b9e446" providerId="ADAL" clId="{ED27E2EF-18F9-4506-87D3-09D547AB79EC}" dt="2023-08-05T05:19:29.752" v="15" actId="1076"/>
          <ac:spMkLst>
            <pc:docMk/>
            <pc:sldMk cId="3897918136" sldId="256"/>
            <ac:spMk id="3" creationId="{0557D1E6-FBB5-4723-BE4A-A7B263D46B57}"/>
          </ac:spMkLst>
        </pc:spChg>
      </pc:sldChg>
      <pc:sldChg chg="modSp mod">
        <pc:chgData name="Narelle Wheaton" userId="6e1b2b30-480e-4f91-806b-6735d5b9e446" providerId="ADAL" clId="{ED27E2EF-18F9-4506-87D3-09D547AB79EC}" dt="2023-08-05T05:19:36.012" v="16" actId="1076"/>
        <pc:sldMkLst>
          <pc:docMk/>
          <pc:sldMk cId="195161508" sldId="257"/>
        </pc:sldMkLst>
        <pc:spChg chg="mod">
          <ac:chgData name="Narelle Wheaton" userId="6e1b2b30-480e-4f91-806b-6735d5b9e446" providerId="ADAL" clId="{ED27E2EF-18F9-4506-87D3-09D547AB79EC}" dt="2023-08-05T05:19:36.012" v="16" actId="1076"/>
          <ac:spMkLst>
            <pc:docMk/>
            <pc:sldMk cId="195161508" sldId="257"/>
            <ac:spMk id="3" creationId="{0557D1E6-FBB5-4723-BE4A-A7B263D46B57}"/>
          </ac:spMkLst>
        </pc:spChg>
      </pc:sldChg>
      <pc:sldChg chg="modSp mod">
        <pc:chgData name="Narelle Wheaton" userId="6e1b2b30-480e-4f91-806b-6735d5b9e446" providerId="ADAL" clId="{ED27E2EF-18F9-4506-87D3-09D547AB79EC}" dt="2023-08-05T05:19:42.295" v="18" actId="1076"/>
        <pc:sldMkLst>
          <pc:docMk/>
          <pc:sldMk cId="2091712048" sldId="258"/>
        </pc:sldMkLst>
        <pc:spChg chg="mod">
          <ac:chgData name="Narelle Wheaton" userId="6e1b2b30-480e-4f91-806b-6735d5b9e446" providerId="ADAL" clId="{ED27E2EF-18F9-4506-87D3-09D547AB79EC}" dt="2023-08-05T05:19:42.295" v="18" actId="1076"/>
          <ac:spMkLst>
            <pc:docMk/>
            <pc:sldMk cId="2091712048" sldId="258"/>
            <ac:spMk id="3" creationId="{0557D1E6-FBB5-4723-BE4A-A7B263D46B5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C5FCE-5067-4E68-8D87-2C05A880EA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D5A956-4C4D-4BBF-84EA-01B5DA234F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63824-AEF9-4F73-AA42-A3FABCCC3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25C26-07ED-42C9-A76E-E42FB39C6B71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B39393-E2A8-474B-B8A4-AFE0D879A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7F6B47-09E5-4A8A-8228-6C3AF9150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1930-F710-4F30-B4F8-D1847D86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8061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02C37-25BE-4C6B-A129-A3A0F7C01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56F772-4CCA-4297-9057-91A864683D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8DE03-CCBB-4778-A516-61050D298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25C26-07ED-42C9-A76E-E42FB39C6B71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FAD4D7-FC37-409D-AC35-EFB6A4024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81532E-2B65-47FC-B2F7-F3B1AF67E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1930-F710-4F30-B4F8-D1847D86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4603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CCC132-433E-444F-8C15-ECFE1C6CA7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BB84EA-CDA7-48DF-839F-EEDC2EF23F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8614EC-61D9-4812-ACC2-B77EA6FFC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25C26-07ED-42C9-A76E-E42FB39C6B71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6DDDB-6B9F-416A-A782-104525AD4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0EEE09-4E83-478F-B3BB-95DB2EE77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1930-F710-4F30-B4F8-D1847D86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9594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7F204-59E9-468D-89E7-2B77F8C31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D3EEE-BB05-443F-B5DB-B74B71D259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091F4E-2648-4FA0-9C71-DA909B40F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25C26-07ED-42C9-A76E-E42FB39C6B71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1254F-0732-426B-8DFD-E4B5E6A7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EC564-3AAE-4100-A18C-DF0FA4713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1930-F710-4F30-B4F8-D1847D86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5535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43459-FD62-41BF-B19A-E21E3CCFC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65AF21-E932-4031-A3BC-33AD82511F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0B4B43-3146-4A73-880F-40C06C065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25C26-07ED-42C9-A76E-E42FB39C6B71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7F8B6C-C62A-43CA-BC19-A02578174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9616B2-1A57-471A-B298-A08963F2C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1930-F710-4F30-B4F8-D1847D86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4789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32E30-0EC4-4F61-81AC-BA6FFB740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50E3F3-7443-4952-9C58-ED0378648B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0EB3A8-D630-43DE-B48F-84790A6BF4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23B38F-7EBE-428E-89E1-A07CBA6EE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25C26-07ED-42C9-A76E-E42FB39C6B71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5020E2-B61A-4A33-A022-DB568245D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832194-A6C4-4400-9AF6-78654AD88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1930-F710-4F30-B4F8-D1847D86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1386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557E4-DB6D-46E2-B84E-5FA070614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E76ED-5690-4C8E-9E29-257454627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2E8922-A0C6-423E-8A6F-523A9F69A2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0557EC-3A29-4BFB-AD11-4CBE169D7A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F07451-29E9-45C8-8EA3-B1F577F94C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B2E900-9E32-40C9-A09D-6DD1CB8AE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25C26-07ED-42C9-A76E-E42FB39C6B71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46CA62-1B04-48FB-8122-E4CF8DD37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6F7FB5-66C6-4346-AFCC-B2FCBC97B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1930-F710-4F30-B4F8-D1847D86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784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6A51E-581F-48CF-BD65-4B72718A7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76ED53-1C14-4A05-9F96-B7E9D99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25C26-07ED-42C9-A76E-E42FB39C6B71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7A53CD-63E9-4D92-B2F5-A8ACE16C7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5E1F3C-A92C-473D-9ED0-1D2C7F9D6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1930-F710-4F30-B4F8-D1847D86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993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417639-8666-415F-96A0-3BE4AB5ED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25C26-07ED-42C9-A76E-E42FB39C6B71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6A16B2-DED5-4D21-AC09-0B2500D3E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6340A2-0C43-49F1-B92E-1C4B444B7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1930-F710-4F30-B4F8-D1847D86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939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C4FB5-96A2-4B5F-9F86-62BFCF88E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8A5993-5420-47C6-8E64-F83E721B67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F89443-AC65-4DFC-A81F-B80462C152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82B493-CF0E-4C70-B7FD-346701253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25C26-07ED-42C9-A76E-E42FB39C6B71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27CED7-678C-4CF6-B4BD-F85641252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58AD75-3939-4553-9422-1AD6FB0DC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1930-F710-4F30-B4F8-D1847D86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4424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B2DAA-5D53-4308-B06A-C1150AA10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214F19-16B2-4FCC-9D9D-F1A77EA73C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E3CB46-EEA1-40BA-AC3B-2EC73B537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39DE2C-47D6-459B-B165-86DDABD81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25C26-07ED-42C9-A76E-E42FB39C6B71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99BEA-A7B4-4CCD-B8B0-EB53123E2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13E3FF-CC30-4FDF-9DAD-A80C3ADAB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1930-F710-4F30-B4F8-D1847D86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1576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A36D52-6ACA-46D1-9AD4-7FD8DB198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B22A2D-F642-420B-AFD6-B088D0129B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FC6FF0-4DE2-4CA1-8D06-D0858EF390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25C26-07ED-42C9-A76E-E42FB39C6B71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68361-F875-4273-8242-0AB4DB3CCA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A5EF77-CA90-4C41-9819-D7460FFF72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81930-F710-4F30-B4F8-D1847D86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397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557D1E6-FBB5-4723-BE4A-A7B263D46B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34159" y="2662710"/>
            <a:ext cx="9271247" cy="1817850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Peace perfect peace in this dark world of sin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The blood of Jesus whispers peace within</a:t>
            </a:r>
          </a:p>
        </p:txBody>
      </p:sp>
    </p:spTree>
    <p:extLst>
      <p:ext uri="{BB962C8B-B14F-4D97-AF65-F5344CB8AC3E}">
        <p14:creationId xmlns:p14="http://schemas.microsoft.com/office/powerpoint/2010/main" val="3897918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557D1E6-FBB5-4723-BE4A-A7B263D46B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6547" y="2257147"/>
            <a:ext cx="9658905" cy="2343705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Peace perfect peace by thronging duties pressed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To do the will of Jesus this is rest</a:t>
            </a:r>
          </a:p>
        </p:txBody>
      </p:sp>
    </p:spTree>
    <p:extLst>
      <p:ext uri="{BB962C8B-B14F-4D97-AF65-F5344CB8AC3E}">
        <p14:creationId xmlns:p14="http://schemas.microsoft.com/office/powerpoint/2010/main" val="195161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557D1E6-FBB5-4723-BE4A-A7B263D46B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7585"/>
            <a:ext cx="9144000" cy="249393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3</a:t>
            </a:r>
          </a:p>
          <a:p>
            <a:r>
              <a:rPr lang="en-AU" sz="4000" dirty="0">
                <a:solidFill>
                  <a:schemeClr val="bg1"/>
                </a:solidFill>
              </a:rPr>
              <a:t>Peace perfect peace with sorrows surging round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On Jesus' bosom naught but calm is found</a:t>
            </a:r>
          </a:p>
        </p:txBody>
      </p:sp>
    </p:spTree>
    <p:extLst>
      <p:ext uri="{BB962C8B-B14F-4D97-AF65-F5344CB8AC3E}">
        <p14:creationId xmlns:p14="http://schemas.microsoft.com/office/powerpoint/2010/main" val="2091712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557D1E6-FBB5-4723-BE4A-A7B263D46B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60125"/>
            <a:ext cx="9144000" cy="2441360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4</a:t>
            </a:r>
          </a:p>
          <a:p>
            <a:r>
              <a:rPr lang="en-AU" sz="4000" dirty="0">
                <a:solidFill>
                  <a:schemeClr val="bg1"/>
                </a:solidFill>
              </a:rPr>
              <a:t>Peace perfect peace with loved ones far away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In Jesus keeping we are safe and they</a:t>
            </a:r>
          </a:p>
        </p:txBody>
      </p:sp>
    </p:spTree>
    <p:extLst>
      <p:ext uri="{BB962C8B-B14F-4D97-AF65-F5344CB8AC3E}">
        <p14:creationId xmlns:p14="http://schemas.microsoft.com/office/powerpoint/2010/main" val="3942448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557D1E6-FBB5-4723-BE4A-A7B263D46B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33491"/>
            <a:ext cx="9144000" cy="2503503"/>
          </a:xfrm>
        </p:spPr>
        <p:txBody>
          <a:bodyPr>
            <a:normAutofit/>
          </a:bodyPr>
          <a:lstStyle/>
          <a:p>
            <a:r>
              <a:rPr lang="en-AU" sz="1800" dirty="0">
                <a:solidFill>
                  <a:schemeClr val="bg1"/>
                </a:solidFill>
              </a:rPr>
              <a:t>Verse 5</a:t>
            </a:r>
          </a:p>
          <a:p>
            <a:r>
              <a:rPr lang="en-AU" sz="4000" dirty="0">
                <a:solidFill>
                  <a:schemeClr val="bg1"/>
                </a:solidFill>
              </a:rPr>
              <a:t>Peace perfect peace our future all unknown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Jesus we know and He is on the throne</a:t>
            </a:r>
          </a:p>
        </p:txBody>
      </p:sp>
    </p:spTree>
    <p:extLst>
      <p:ext uri="{BB962C8B-B14F-4D97-AF65-F5344CB8AC3E}">
        <p14:creationId xmlns:p14="http://schemas.microsoft.com/office/powerpoint/2010/main" val="2982773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557D1E6-FBB5-4723-BE4A-A7B263D46B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6959"/>
            <a:ext cx="9144000" cy="2894121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6</a:t>
            </a:r>
          </a:p>
          <a:p>
            <a:r>
              <a:rPr lang="en-AU" sz="4000" dirty="0">
                <a:solidFill>
                  <a:schemeClr val="bg1"/>
                </a:solidFill>
              </a:rPr>
              <a:t>Peace perfect peace death shadowing us and ours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Jesus has vanquished death and all its powers</a:t>
            </a:r>
          </a:p>
        </p:txBody>
      </p:sp>
    </p:spTree>
    <p:extLst>
      <p:ext uri="{BB962C8B-B14F-4D97-AF65-F5344CB8AC3E}">
        <p14:creationId xmlns:p14="http://schemas.microsoft.com/office/powerpoint/2010/main" val="176115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557D1E6-FBB5-4723-BE4A-A7B263D46B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6960"/>
            <a:ext cx="9144000" cy="2476870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7</a:t>
            </a:r>
          </a:p>
          <a:p>
            <a:r>
              <a:rPr lang="en-AU" sz="4000" dirty="0">
                <a:solidFill>
                  <a:schemeClr val="bg1"/>
                </a:solidFill>
              </a:rPr>
              <a:t>It is enough earth's struggles soon shall cease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Jesus call us to </a:t>
            </a:r>
            <a:r>
              <a:rPr lang="en-AU" sz="4000" dirty="0" err="1">
                <a:solidFill>
                  <a:schemeClr val="bg1"/>
                </a:solidFill>
              </a:rPr>
              <a:t>heav'n's</a:t>
            </a:r>
            <a:r>
              <a:rPr lang="en-AU" sz="4000" dirty="0">
                <a:solidFill>
                  <a:schemeClr val="bg1"/>
                </a:solidFill>
              </a:rPr>
              <a:t> perfect peace</a:t>
            </a:r>
          </a:p>
          <a:p>
            <a:endParaRPr lang="en-AU" sz="9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606CC7E-47D0-4CD2-B288-1E707A8316DC}"/>
              </a:ext>
            </a:extLst>
          </p:cNvPr>
          <p:cNvSpPr/>
          <p:nvPr/>
        </p:nvSpPr>
        <p:spPr>
          <a:xfrm>
            <a:off x="153880" y="5845453"/>
            <a:ext cx="6096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CCLI Song # 2732213</a:t>
            </a:r>
          </a:p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Edward Henry Bickersteth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776040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Application>Microsoft Office PowerPoint</Application>
  <PresentationFormat>Widescreen</PresentationFormat>
  <Paragraphs>19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2022-02-23T04:45:26Z</dcterms:created>
  <dcterms:modified xsi:type="dcterms:W3CDTF">2023-08-05T05:19:47Z</dcterms:modified>
</cp:coreProperties>
</file>